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0" r:id="rId8"/>
    <p:sldId id="267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996A-9F60-2841-831D-7C1B551E85F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C19F-7F3F-DF47-916E-2F416E1AA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996A-9F60-2841-831D-7C1B551E85F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C19F-7F3F-DF47-916E-2F416E1AA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996A-9F60-2841-831D-7C1B551E85F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C19F-7F3F-DF47-916E-2F416E1AA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996A-9F60-2841-831D-7C1B551E85F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C19F-7F3F-DF47-916E-2F416E1AA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996A-9F60-2841-831D-7C1B551E85F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C19F-7F3F-DF47-916E-2F416E1AA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996A-9F60-2841-831D-7C1B551E85F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C19F-7F3F-DF47-916E-2F416E1AAB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996A-9F60-2841-831D-7C1B551E85F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C19F-7F3F-DF47-916E-2F416E1AA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996A-9F60-2841-831D-7C1B551E85F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C19F-7F3F-DF47-916E-2F416E1AA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996A-9F60-2841-831D-7C1B551E85F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C19F-7F3F-DF47-916E-2F416E1AA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996A-9F60-2841-831D-7C1B551E85F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4BC19F-7F3F-DF47-916E-2F416E1AA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996A-9F60-2841-831D-7C1B551E85F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C19F-7F3F-DF47-916E-2F416E1AA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FF996A-9F60-2841-831D-7C1B551E85F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34BC19F-7F3F-DF47-916E-2F416E1AAB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41" y="893697"/>
            <a:ext cx="5648623" cy="1204306"/>
          </a:xfrm>
        </p:spPr>
        <p:txBody>
          <a:bodyPr/>
          <a:lstStyle/>
          <a:p>
            <a:r>
              <a:rPr lang="en-US" sz="4400" dirty="0" smtClean="0"/>
              <a:t>Mesopotamia</a:t>
            </a:r>
            <a:br>
              <a:rPr lang="en-US" sz="4400" dirty="0" smtClean="0"/>
            </a:br>
            <a:r>
              <a:rPr lang="en-US" sz="4400" dirty="0" smtClean="0"/>
              <a:t>Vocabulary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0153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DIVISION OF LABOR	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i="1" dirty="0" smtClean="0"/>
              <a:t>Sharing of a large job so that each worker only does part of it </a:t>
            </a:r>
          </a:p>
          <a:p>
            <a:pPr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 smtClean="0"/>
              <a:t>“Divide and conquer”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Example: Baking – each person has a duty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Example: Washing cars 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Example: Assembly lines </a:t>
            </a:r>
          </a:p>
        </p:txBody>
      </p:sp>
      <p:pic>
        <p:nvPicPr>
          <p:cNvPr id="4" name="Picture 3" descr="1282010394894_hz-myalibaba-web4_7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60" y="2629646"/>
            <a:ext cx="3712140" cy="24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belief in many gods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Polytheism</a:t>
            </a:r>
            <a:endParaRPr lang="en-US" sz="4000" dirty="0"/>
          </a:p>
        </p:txBody>
      </p:sp>
      <p:sp>
        <p:nvSpPr>
          <p:cNvPr id="5" name="AutoShape 2" descr="https://mammamiaoh.files.wordpress.com/2012/11/d180d0b8d181d183d0bdd0bed0ba2.png"/>
          <p:cNvSpPr>
            <a:spLocks noChangeAspect="1" noChangeArrowheads="1"/>
          </p:cNvSpPr>
          <p:nvPr/>
        </p:nvSpPr>
        <p:spPr bwMode="auto">
          <a:xfrm>
            <a:off x="2426334" y="1946587"/>
            <a:ext cx="2282825" cy="22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2604023"/>
            <a:ext cx="6112193" cy="2663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683" y="209115"/>
            <a:ext cx="41910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Groups of people spread across the land that come under control of a single government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Empire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640080"/>
            <a:ext cx="4742717" cy="37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use of connected ditches, canals, or pipes to move water to dry areas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Irrigation </a:t>
            </a:r>
            <a:br>
              <a:rPr lang="en-US" sz="3600" dirty="0" smtClean="0"/>
            </a:br>
            <a:r>
              <a:rPr lang="en-US" sz="3600" dirty="0" smtClean="0"/>
              <a:t>System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430" y="566368"/>
            <a:ext cx="3933285" cy="38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tall stepped tower built by Ancient Sumerians as a temple to a god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r>
              <a:rPr lang="en-US" sz="3600" dirty="0" smtClean="0"/>
              <a:t>Ziggurat </a:t>
            </a:r>
            <a:endParaRPr lang="en-US" sz="3600" dirty="0"/>
          </a:p>
        </p:txBody>
      </p:sp>
      <p:sp>
        <p:nvSpPr>
          <p:cNvPr id="7" name="AutoShape 2" descr="https://mesopotamiadiv1.wikispaces.com/file/view/meso05.gif/297229132/meso0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384" y="914400"/>
            <a:ext cx="5256616" cy="28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cuneiform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First system of writing using wedge shaped characters to represent meaning</a:t>
            </a:r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74" y="2292877"/>
            <a:ext cx="34163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Domesticate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5772" y="1100629"/>
            <a:ext cx="3608127" cy="313017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The raising </a:t>
            </a:r>
            <a:r>
              <a:rPr lang="en-US" sz="3200" smtClean="0"/>
              <a:t>of wild </a:t>
            </a:r>
            <a:r>
              <a:rPr lang="en-US" sz="3200" dirty="0" smtClean="0"/>
              <a:t>plants and </a:t>
            </a:r>
            <a:r>
              <a:rPr lang="en-US" sz="3200" smtClean="0"/>
              <a:t>animals </a:t>
            </a:r>
            <a:r>
              <a:rPr lang="en-US" sz="3200" smtClean="0"/>
              <a:t>to use for farming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86" y="1100629"/>
            <a:ext cx="3782277" cy="337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Import/Export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4454" y="1100628"/>
            <a:ext cx="4099446" cy="3579849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Import</a:t>
            </a:r>
            <a:r>
              <a:rPr lang="en-US" sz="2800" dirty="0" smtClean="0"/>
              <a:t>: bringing in goods to sell</a:t>
            </a:r>
          </a:p>
          <a:p>
            <a:endParaRPr lang="en-US" sz="2800" dirty="0" smtClean="0"/>
          </a:p>
          <a:p>
            <a:r>
              <a:rPr lang="en-US" sz="2800" u="sng" dirty="0" smtClean="0"/>
              <a:t>Export</a:t>
            </a:r>
            <a:r>
              <a:rPr lang="en-US" sz="2800" dirty="0" smtClean="0"/>
              <a:t>: sending goods out to sell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231601"/>
            <a:ext cx="3287192" cy="25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177</TotalTime>
  <Words>133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Franklin Gothic Book</vt:lpstr>
      <vt:lpstr>Franklin Gothic Medium</vt:lpstr>
      <vt:lpstr>Tunga</vt:lpstr>
      <vt:lpstr>Wingdings</vt:lpstr>
      <vt:lpstr>Angles</vt:lpstr>
      <vt:lpstr>Mesopotamia Vocabulary </vt:lpstr>
      <vt:lpstr>DIVISION OF LABOR </vt:lpstr>
      <vt:lpstr>Polytheism</vt:lpstr>
      <vt:lpstr>Empire</vt:lpstr>
      <vt:lpstr>Irrigation  System</vt:lpstr>
      <vt:lpstr>Ziggurat </vt:lpstr>
      <vt:lpstr>cuneiform</vt:lpstr>
      <vt:lpstr>Domesticate </vt:lpstr>
      <vt:lpstr>Import/Export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River civilizations vocabulary</dc:title>
  <dc:creator>Paige Deathe</dc:creator>
  <cp:lastModifiedBy>Deathe, Paige</cp:lastModifiedBy>
  <cp:revision>19</cp:revision>
  <dcterms:created xsi:type="dcterms:W3CDTF">2014-09-09T02:58:04Z</dcterms:created>
  <dcterms:modified xsi:type="dcterms:W3CDTF">2015-09-09T13:18:40Z</dcterms:modified>
</cp:coreProperties>
</file>